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is00600n@istruzione.it" TargetMode="External"/><Relationship Id="rId2" Type="http://schemas.openxmlformats.org/officeDocument/2006/relationships/hyperlink" Target="http://www.iisameucci.edu.it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mailto:leis00600n@pec.istruzione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B0512B2-DD52-44C3-C802-29AB8B658305}"/>
              </a:ext>
            </a:extLst>
          </p:cNvPr>
          <p:cNvSpPr txBox="1"/>
          <p:nvPr/>
        </p:nvSpPr>
        <p:spPr>
          <a:xfrm>
            <a:off x="208147" y="1474351"/>
            <a:ext cx="1162487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120" marR="73025" algn="just">
              <a:spcBef>
                <a:spcPts val="5"/>
              </a:spcBef>
              <a:spcAft>
                <a:spcPts val="0"/>
              </a:spcAft>
            </a:pPr>
            <a:r>
              <a:rPr 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Progetto ESO4.6.A4.A-FSEPNPU-2024-128 “Il Meucci incontra il territorio”.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1120" marR="72390" algn="just"/>
            <a:r>
              <a:rPr lang="it-IT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Avviso pubblico 59369 del 19.04.2024 “Percorsi educativi e formativi per il potenziamento delle competenze, l’inclusione e la socialità nel periodo di sospensione estiva delle lezioni negli anni scolastici 2023-2024 e 2024-2025” Fondi Strutturali Europei – Programma Nazionale “Scuola e competenze” 2021-2027 – Fondo sociale europeo plus (FSE+). Lettera di autorizzazione prot. n.83244 del 12.06.2024.</a:t>
            </a:r>
          </a:p>
          <a:p>
            <a:pPr marL="71120" marR="72390" algn="ctr"/>
            <a:r>
              <a:rPr lang="it-IT" b="1" spc="-1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MODULI ATTIVATI PER A. S. 2024 25</a:t>
            </a:r>
          </a:p>
          <a:p>
            <a:pPr marL="71120" marR="72390" algn="just"/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1120" algn="l"/>
            <a:r>
              <a:rPr lang="it-IT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64F0BB8-DFC5-C1E6-037E-EA4CE5196B29}"/>
              </a:ext>
            </a:extLst>
          </p:cNvPr>
          <p:cNvSpPr txBox="1"/>
          <p:nvPr/>
        </p:nvSpPr>
        <p:spPr>
          <a:xfrm>
            <a:off x="520044" y="161498"/>
            <a:ext cx="11001079" cy="1737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2860" algn="ctr">
              <a:lnSpc>
                <a:spcPts val="1835"/>
              </a:lnSpc>
              <a:spcBef>
                <a:spcPts val="350"/>
              </a:spcBef>
              <a:tabLst>
                <a:tab pos="1207770" algn="l"/>
                <a:tab pos="2975610" algn="l"/>
                <a:tab pos="4398645" algn="l"/>
              </a:tabLst>
            </a:pPr>
            <a:r>
              <a:rPr lang="it-IT" sz="1800" b="1" spc="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ISTITUTO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it-IT" sz="1800" b="1" spc="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D’ISTRUZIONE</a:t>
            </a:r>
            <a:r>
              <a:rPr lang="it-IT" b="1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b="1" spc="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SUPERIORE</a:t>
            </a:r>
            <a:r>
              <a:rPr lang="it-I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it-IT" sz="1800" b="1" spc="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“A.</a:t>
            </a:r>
            <a:r>
              <a:rPr lang="it-IT" sz="1800" b="1" spc="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b="1" spc="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MEUCCI”</a:t>
            </a:r>
            <a:endParaRPr lang="it-IT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4605" algn="ctr"/>
            <a:r>
              <a:rPr lang="it-IT" sz="1100" b="1" spc="7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73042</a:t>
            </a:r>
            <a:r>
              <a:rPr lang="it-IT" sz="1100" b="1" spc="19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it-IT" sz="1100" b="1" spc="2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b="1" spc="8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CASARANO</a:t>
            </a:r>
            <a:r>
              <a:rPr lang="it-IT" sz="1100" b="1" spc="20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1100" b="1" spc="-17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b="1" spc="3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LE)</a:t>
            </a:r>
          </a:p>
          <a:p>
            <a:pPr marR="18415" algn="ctr"/>
            <a:r>
              <a:rPr lang="it-IT" sz="1100" spc="7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Codice</a:t>
            </a:r>
            <a:r>
              <a:rPr lang="it-IT" sz="1100" spc="23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fi</a:t>
            </a:r>
            <a:r>
              <a:rPr lang="it-IT" sz="1100" spc="-1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spc="7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scale:</a:t>
            </a:r>
            <a:r>
              <a:rPr lang="it-IT" sz="1100" spc="23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spc="8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81001470756</a:t>
            </a:r>
            <a:r>
              <a:rPr lang="it-IT" sz="1100" spc="17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100" spc="7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Codice</a:t>
            </a:r>
            <a:r>
              <a:rPr lang="it-IT" sz="1100" spc="22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spc="7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univo</a:t>
            </a:r>
            <a:r>
              <a:rPr lang="it-IT" sz="1100" spc="-10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spc="6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co:</a:t>
            </a:r>
            <a:r>
              <a:rPr lang="it-IT" sz="1100" spc="23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spc="7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UFIK</a:t>
            </a:r>
            <a:r>
              <a:rPr lang="it-IT" sz="1100" spc="-1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1100" spc="-11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spc="-5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</a:p>
          <a:p>
            <a:pPr marR="18415" algn="ctr"/>
            <a:r>
              <a:rPr lang="it-IT" sz="11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Sito</a:t>
            </a:r>
            <a:r>
              <a:rPr lang="it-IT" sz="1100" b="1" spc="-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web:</a:t>
            </a:r>
            <a:r>
              <a:rPr lang="it-IT" sz="1100" b="1" spc="-2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b="1" u="none" strike="noStrike" spc="-10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www.iisameucci.edu.it</a:t>
            </a:r>
            <a:r>
              <a:rPr lang="it-IT" sz="11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	PEO:</a:t>
            </a:r>
            <a:r>
              <a:rPr lang="it-IT" sz="1100" b="1" spc="-2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b="1" u="none" strike="noStrike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leis00600n@istruzione.it</a:t>
            </a:r>
            <a:r>
              <a:rPr lang="it-IT" sz="1100" b="1" spc="3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PEC:</a:t>
            </a:r>
            <a:r>
              <a:rPr lang="it-IT" sz="1100" b="1" spc="-2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100" b="1" u="none" strike="noStrike" spc="-10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leis00600n@pec.istruzione</a:t>
            </a:r>
            <a:r>
              <a:rPr lang="it-IT" sz="1800" b="1" u="none" strike="noStrike" spc="-1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.it</a:t>
            </a:r>
            <a:endParaRPr lang="it-IT" sz="1800" b="1" u="none" strike="noStrike" spc="-1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18415" algn="ctr">
              <a:lnSpc>
                <a:spcPts val="1030"/>
              </a:lnSpc>
            </a:pPr>
            <a:endParaRPr lang="it-IT" b="1" spc="-1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18415" algn="ctr">
              <a:lnSpc>
                <a:spcPts val="1030"/>
              </a:lnSpc>
            </a:pPr>
            <a:r>
              <a:rPr lang="it-IT" sz="1800" b="1" spc="-1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AZIONE DI PUBBLICITÀ PIANO SCUOLA ESTAE </a:t>
            </a:r>
          </a:p>
          <a:p>
            <a:pPr marR="18415" algn="ctr">
              <a:lnSpc>
                <a:spcPts val="1030"/>
              </a:lnSpc>
            </a:pPr>
            <a:endParaRPr lang="it-IT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8415" algn="ctr">
              <a:lnSpc>
                <a:spcPts val="1030"/>
              </a:lnSpc>
            </a:pP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Progetto</a:t>
            </a:r>
            <a:r>
              <a:rPr lang="it-IT" sz="2000" b="1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“Il</a:t>
            </a:r>
            <a:r>
              <a:rPr lang="it-IT" sz="2000" b="1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Meucci</a:t>
            </a:r>
            <a:r>
              <a:rPr lang="it-IT" sz="2000" b="1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incontra</a:t>
            </a:r>
            <a:r>
              <a:rPr lang="it-IT" sz="2000" b="1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it-IT" sz="2000" b="1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territorio” CUP I74D24000660007</a:t>
            </a:r>
          </a:p>
          <a:p>
            <a:pPr marR="18415" algn="ctr">
              <a:lnSpc>
                <a:spcPts val="1030"/>
              </a:lnSpc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8415" algn="ctr">
              <a:lnSpc>
                <a:spcPts val="1030"/>
              </a:lnSpc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DA7B83F-E00D-CAD4-992C-D25A5FFA1DBF}"/>
              </a:ext>
            </a:extLst>
          </p:cNvPr>
          <p:cNvSpPr txBox="1"/>
          <p:nvPr/>
        </p:nvSpPr>
        <p:spPr>
          <a:xfrm flipH="1">
            <a:off x="208148" y="2652260"/>
            <a:ext cx="11775704" cy="42473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12992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Attività motoria in piscina: la dimensione relazionale		Educazione motoria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13002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Il Meucci riflette sulla.....lettura e comprensione dei testi       Lingua madre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13014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Matematica: l’altra faccia della realtà						Matematica, scienze e tecnologie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13041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#Meuccistories, immagini e parole”							Lingua madre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13257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Curiosando intorno alla chimica...							Matematica, scienze e tecnologie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13265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Curiosando intorno alla Fisica								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Matematica, scienze e tecnologie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22147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Start </a:t>
            </a:r>
            <a:r>
              <a:rPr lang="it-IT" sz="1800" b="1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Again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													Lingua straniera 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22166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</a:t>
            </a:r>
            <a:r>
              <a:rPr lang="it-IT" sz="1800" b="1" kern="0" dirty="0" err="1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welcoms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 Math												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Matematica, scienze e tecnologie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22217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Curiosando...... </a:t>
            </a:r>
            <a:r>
              <a:rPr lang="it-IT" sz="1800" b="1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around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it-IT" sz="1800" b="1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chimical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								Matematica, scienze e tecnologie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22225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Curiosando ... </a:t>
            </a:r>
            <a:r>
              <a:rPr lang="it-IT" sz="1800" b="1" kern="0" dirty="0" err="1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around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it-IT" sz="1800" b="1" kern="0" dirty="0" err="1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physics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								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Matematica, scienze e tecnologie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22242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</a:t>
            </a:r>
            <a:r>
              <a:rPr lang="it-IT" sz="1800" b="1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Let's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it-IT" sz="1800" b="1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improve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 English										Lingua straniera (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22266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Matematica l'altra faccia della realtà						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Matematica, scienze e tecnologie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22275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Potenzi-</a:t>
            </a:r>
            <a:r>
              <a:rPr lang="it-IT" sz="1800" b="1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AMo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 la matematica									Matematica, scienze e tecnologie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22327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il Meucci fa notizia											Lingua madre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270" algn="just"/>
            <a:r>
              <a:rPr lang="it-IT" sz="1800" b="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22350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 - </a:t>
            </a:r>
            <a:r>
              <a:rPr lang="it-IT" sz="1800" b="1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Potenzi_Amo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 la </a:t>
            </a:r>
            <a:r>
              <a:rPr lang="it-IT" sz="1800" b="1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lettoscritura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								</a:t>
            </a:r>
            <a:r>
              <a:rPr lang="it-IT" sz="1800" b="1" kern="0" dirty="0">
                <a:solidFill>
                  <a:srgbClr val="000000"/>
                </a:solidFill>
                <a:effectLst/>
                <a:highlight>
                  <a:srgbClr val="F2F7FC"/>
                </a:highlight>
                <a:latin typeface="Tahoma" panose="020B0604030504040204" pitchFamily="34" charset="0"/>
                <a:ea typeface="Calibri" panose="020F0502020204030204" pitchFamily="34" charset="0"/>
              </a:rPr>
              <a:t>Lingua madre</a:t>
            </a:r>
            <a:endParaRPr lang="it-IT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Image 2">
            <a:extLst>
              <a:ext uri="{FF2B5EF4-FFF2-40B4-BE49-F238E27FC236}">
                <a16:creationId xmlns:a16="http://schemas.microsoft.com/office/drawing/2014/main" id="{0F7BFA4D-94C9-D1C8-CF12-513D1A59088F}"/>
              </a:ext>
            </a:extLst>
          </p:cNvPr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020" y="464063"/>
            <a:ext cx="2776168" cy="51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01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{5B1A1AE2-5DDC-4702-9F4E-68ACD54691D9}tf03457452</Template>
  <TotalTime>69</TotalTime>
  <Words>432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Celestiale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Roberta Manco</dc:creator>
  <cp:lastModifiedBy>Roberta Manco</cp:lastModifiedBy>
  <cp:revision>3</cp:revision>
  <dcterms:created xsi:type="dcterms:W3CDTF">2024-08-08T14:09:04Z</dcterms:created>
  <dcterms:modified xsi:type="dcterms:W3CDTF">2024-08-08T15:18:17Z</dcterms:modified>
</cp:coreProperties>
</file>